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96"/>
    <p:restoredTop sz="64442"/>
  </p:normalViewPr>
  <p:slideViewPr>
    <p:cSldViewPr snapToGrid="0">
      <p:cViewPr>
        <p:scale>
          <a:sx n="75" d="100"/>
          <a:sy n="75" d="100"/>
        </p:scale>
        <p:origin x="3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13.sv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19.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lab.cloudnativeessentials.com/" TargetMode="External"/><Relationship Id="rId7" Type="http://schemas.openxmlformats.org/officeDocument/2006/relationships/hyperlink" Target="https://github.com/cloudnativeessentials/kubecon2023"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93103" y="1241313"/>
            <a:ext cx="6728604" cy="43753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3"/>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6" name="Group 5">
            <a:extLst>
              <a:ext uri="{FF2B5EF4-FFF2-40B4-BE49-F238E27FC236}">
                <a16:creationId xmlns:a16="http://schemas.microsoft.com/office/drawing/2014/main" id="{0FA792A8-0E04-EB12-88FC-87E90F38E6A2}"/>
              </a:ext>
            </a:extLst>
          </p:cNvPr>
          <p:cNvGrpSpPr/>
          <p:nvPr/>
        </p:nvGrpSpPr>
        <p:grpSpPr>
          <a:xfrm>
            <a:off x="270294" y="1383046"/>
            <a:ext cx="4940572" cy="4233642"/>
            <a:chOff x="270294" y="1383046"/>
            <a:chExt cx="4478787" cy="3837932"/>
          </a:xfrm>
        </p:grpSpPr>
        <p:pic>
          <p:nvPicPr>
            <p:cNvPr id="3" name="Picture 2">
              <a:extLst>
                <a:ext uri="{FF2B5EF4-FFF2-40B4-BE49-F238E27FC236}">
                  <a16:creationId xmlns:a16="http://schemas.microsoft.com/office/drawing/2014/main" id="{4FABFA29-51D8-9A4C-09CB-B86BAD880C4B}"/>
                </a:ext>
              </a:extLst>
            </p:cNvPr>
            <p:cNvPicPr>
              <a:picLocks noChangeAspect="1"/>
            </p:cNvPicPr>
            <p:nvPr/>
          </p:nvPicPr>
          <p:blipFill>
            <a:blip r:embed="rId4"/>
            <a:stretch>
              <a:fillRect/>
            </a:stretch>
          </p:blipFill>
          <p:spPr>
            <a:xfrm>
              <a:off x="270294" y="1383046"/>
              <a:ext cx="4478787" cy="3837932"/>
            </a:xfrm>
            <a:prstGeom prst="rect">
              <a:avLst/>
            </a:prstGeom>
          </p:spPr>
        </p:pic>
        <p:pic>
          <p:nvPicPr>
            <p:cNvPr id="5" name="Picture 4">
              <a:extLst>
                <a:ext uri="{FF2B5EF4-FFF2-40B4-BE49-F238E27FC236}">
                  <a16:creationId xmlns:a16="http://schemas.microsoft.com/office/drawing/2014/main" id="{4E0D33FF-7132-432A-FE37-1072FB5169EF}"/>
                </a:ext>
              </a:extLst>
            </p:cNvPr>
            <p:cNvPicPr>
              <a:picLocks noChangeAspect="1"/>
            </p:cNvPicPr>
            <p:nvPr/>
          </p:nvPicPr>
          <p:blipFill>
            <a:blip r:embed="rId5"/>
            <a:stretch>
              <a:fillRect/>
            </a:stretch>
          </p:blipFill>
          <p:spPr>
            <a:xfrm>
              <a:off x="383804" y="2111914"/>
              <a:ext cx="3340100" cy="977900"/>
            </a:xfrm>
            <a:prstGeom prst="rect">
              <a:avLst/>
            </a:prstGeom>
          </p:spPr>
        </p:pic>
      </p:grpSp>
      <p:pic>
        <p:nvPicPr>
          <p:cNvPr id="7" name="Picture 6">
            <a:extLst>
              <a:ext uri="{FF2B5EF4-FFF2-40B4-BE49-F238E27FC236}">
                <a16:creationId xmlns:a16="http://schemas.microsoft.com/office/drawing/2014/main" id="{105998EF-C51C-9725-3DF5-D7CAA10E026C}"/>
              </a:ext>
            </a:extLst>
          </p:cNvPr>
          <p:cNvPicPr>
            <a:picLocks noChangeAspect="1"/>
          </p:cNvPicPr>
          <p:nvPr/>
        </p:nvPicPr>
        <p:blipFill>
          <a:blip r:embed="rId6"/>
          <a:stretch>
            <a:fillRect/>
          </a:stretch>
        </p:blipFill>
        <p:spPr>
          <a:xfrm>
            <a:off x="383804" y="2572530"/>
            <a:ext cx="3684481" cy="3044158"/>
          </a:xfrm>
          <a:prstGeom prst="rect">
            <a:avLst/>
          </a:prstGeom>
        </p:spPr>
      </p:pic>
      <p:sp>
        <p:nvSpPr>
          <p:cNvPr id="8" name="TextBox 7">
            <a:extLst>
              <a:ext uri="{FF2B5EF4-FFF2-40B4-BE49-F238E27FC236}">
                <a16:creationId xmlns:a16="http://schemas.microsoft.com/office/drawing/2014/main" id="{B6C600A1-4A86-3D90-4AB6-209F77A0FD38}"/>
              </a:ext>
            </a:extLst>
          </p:cNvPr>
          <p:cNvSpPr txBox="1"/>
          <p:nvPr/>
        </p:nvSpPr>
        <p:spPr>
          <a:xfrm>
            <a:off x="395506" y="5892800"/>
            <a:ext cx="11796493" cy="461665"/>
          </a:xfrm>
          <a:prstGeom prst="rect">
            <a:avLst/>
          </a:prstGeom>
          <a:noFill/>
        </p:spPr>
        <p:txBody>
          <a:bodyPr wrap="square" rtlCol="0">
            <a:spAutoFit/>
          </a:bodyPr>
          <a:lstStyle/>
          <a:p>
            <a:r>
              <a:rPr lang="en-US" sz="2400" b="0" i="0" u="none" strike="noStrike" cap="none" dirty="0">
                <a:solidFill>
                  <a:srgbClr val="262626"/>
                </a:solidFill>
                <a:latin typeface="Arial"/>
                <a:ea typeface="Arial"/>
                <a:cs typeface="Arial"/>
                <a:sym typeface="Arial"/>
              </a:rPr>
              <a:t>Slides and Lab</a:t>
            </a:r>
            <a:r>
              <a:rPr lang="en-US" sz="2400" dirty="0">
                <a:solidFill>
                  <a:srgbClr val="262626"/>
                </a:solidFill>
              </a:rPr>
              <a:t> are available </a:t>
            </a:r>
            <a:r>
              <a:rPr lang="en-US" sz="2400" dirty="0">
                <a:solidFill>
                  <a:srgbClr val="262626"/>
                </a:solidFill>
                <a:hlinkClick r:id="rId7"/>
              </a:rPr>
              <a:t>https://github.com/cloudnativeessentials/kubecon2023</a:t>
            </a:r>
            <a:endParaRPr lang="en-US" sz="2400" b="0" i="0" u="none" strike="noStrike" cap="none" dirty="0">
              <a:solidFill>
                <a:srgbClr val="262626"/>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21762</TotalTime>
  <Words>1975</Words>
  <Application>Microsoft Macintosh PowerPoint</Application>
  <PresentationFormat>Widescreen</PresentationFormat>
  <Paragraphs>248</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128</cp:revision>
  <dcterms:created xsi:type="dcterms:W3CDTF">2019-07-29T21:37:05Z</dcterms:created>
  <dcterms:modified xsi:type="dcterms:W3CDTF">2023-11-06T05:13:53Z</dcterms:modified>
</cp:coreProperties>
</file>